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7" r:id="rId5"/>
    <p:sldId id="257" r:id="rId6"/>
    <p:sldId id="268" r:id="rId7"/>
    <p:sldId id="264" r:id="rId8"/>
    <p:sldId id="269" r:id="rId9"/>
    <p:sldId id="270" r:id="rId10"/>
    <p:sldId id="271" r:id="rId11"/>
    <p:sldId id="272" r:id="rId12"/>
    <p:sldId id="265" r:id="rId13"/>
    <p:sldId id="266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1" r:id="rId27"/>
    <p:sldId id="262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5BF"/>
    <a:srgbClr val="004961"/>
    <a:srgbClr val="4D92A8"/>
    <a:srgbClr val="C70041"/>
    <a:srgbClr val="7600AA"/>
    <a:srgbClr val="FBB800"/>
    <a:srgbClr val="F300BD"/>
    <a:srgbClr val="FF7C20"/>
    <a:srgbClr val="004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77"/>
  </p:normalViewPr>
  <p:slideViewPr>
    <p:cSldViewPr snapToGrid="0" snapToObjects="1">
      <p:cViewPr varScale="1">
        <p:scale>
          <a:sx n="109" d="100"/>
          <a:sy n="109" d="100"/>
        </p:scale>
        <p:origin x="84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21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6C7CC8-1FDA-D849-A518-F16557E9EC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0FBE2-2D10-874F-AE25-A21FCE91EF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E725-8F97-DC46-B187-ACAA636CF56A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AD55-8291-B44E-98D2-408C8C3C6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7C8D-37EE-F04A-B5D5-115267480C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D079-202E-FA49-8D78-4D299B07F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9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0CFD-8E41-A74F-A78E-1BA5444EA77B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FC2D-F76E-044E-800D-5F28CB581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0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C20FD7-8E33-96A3-5C41-F322FA4DD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 t="11396" b="4786"/>
          <a:stretch/>
        </p:blipFill>
        <p:spPr>
          <a:xfrm>
            <a:off x="0" y="0"/>
            <a:ext cx="12285024" cy="6858000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4E51F38B-EE8B-8C9A-E688-51E0AE7AE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2085" y="591011"/>
            <a:ext cx="6187831" cy="19892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CC471-DC9C-DC44-9A31-CB022AC7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338" y="6305550"/>
            <a:ext cx="614752" cy="37423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71A05-9D71-5744-B22A-D3ACC12D6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714" y="3842385"/>
            <a:ext cx="8387585" cy="727678"/>
          </a:xfrm>
        </p:spPr>
        <p:txBody>
          <a:bodyPr anchor="t" anchorCtr="0">
            <a:normAutofit/>
          </a:bodyPr>
          <a:lstStyle>
            <a:lvl1pPr algn="ctr">
              <a:defRPr sz="3600" b="0" i="0">
                <a:solidFill>
                  <a:schemeClr val="tx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87A7-1EEB-9849-907D-F11F1BEA1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599" y="4688885"/>
            <a:ext cx="8402512" cy="6775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4C6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8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6950A-816A-124D-ACC4-B5B645DDBF64}"/>
              </a:ext>
            </a:extLst>
          </p:cNvPr>
          <p:cNvSpPr/>
          <p:nvPr userDrawn="1"/>
        </p:nvSpPr>
        <p:spPr>
          <a:xfrm>
            <a:off x="0" y="0"/>
            <a:ext cx="5861957" cy="6858000"/>
          </a:xfrm>
          <a:prstGeom prst="rect">
            <a:avLst/>
          </a:prstGeom>
          <a:solidFill>
            <a:srgbClr val="FF7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CEE34-3A65-3647-B510-C5470B4E6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28125" r="23794"/>
          <a:stretch/>
        </p:blipFill>
        <p:spPr>
          <a:xfrm>
            <a:off x="0" y="0"/>
            <a:ext cx="5861957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7BC1AB-C318-304E-BB50-DC9DBB6AF86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338941"/>
            <a:ext cx="546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A8B76B-4BD8-3D41-9052-42497BF42A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863" y="1487478"/>
            <a:ext cx="505777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889A-F9EF-9A45-8D83-3ED3F96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9" y="293914"/>
            <a:ext cx="5204995" cy="104318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ABD407D-95DA-6745-8A27-3D10E6ABD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9225" y="1100138"/>
            <a:ext cx="5410200" cy="493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D83733-BBDC-C9B2-E426-0E35A4693F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CD6E5-E210-17FB-1DCD-986384A11D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BB023-4CA6-E94B-2A5F-D03D1EF3A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0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499E6C-DFCC-4949-8196-4ADE41082CC6}"/>
              </a:ext>
            </a:extLst>
          </p:cNvPr>
          <p:cNvSpPr/>
          <p:nvPr userDrawn="1"/>
        </p:nvSpPr>
        <p:spPr>
          <a:xfrm>
            <a:off x="0" y="0"/>
            <a:ext cx="5861957" cy="6858000"/>
          </a:xfrm>
          <a:prstGeom prst="rect">
            <a:avLst/>
          </a:prstGeom>
          <a:solidFill>
            <a:srgbClr val="F30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0E8C72-65D7-724C-B64C-95D33C2F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6000"/>
          </a:blip>
          <a:srcRect l="28125" r="23794"/>
          <a:stretch/>
        </p:blipFill>
        <p:spPr>
          <a:xfrm>
            <a:off x="0" y="0"/>
            <a:ext cx="5861957" cy="68580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A8B76B-4BD8-3D41-9052-42497BF42A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863" y="1487478"/>
            <a:ext cx="505777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889A-F9EF-9A45-8D83-3ED3F96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9" y="293914"/>
            <a:ext cx="5204995" cy="104318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F6A3AD-2296-3046-82DD-C01D1D44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5024" y="1058974"/>
            <a:ext cx="60342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DECDEB-5AA5-9841-AA2F-B8D08587FD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338941"/>
            <a:ext cx="546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F0DB23-030C-E90B-B62C-8489383005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DECDB-8F22-57C8-EA76-E4647449B2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ECC35-02A7-71F9-6C24-D03562EBA8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3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6950A-816A-124D-ACC4-B5B645DDBF64}"/>
              </a:ext>
            </a:extLst>
          </p:cNvPr>
          <p:cNvSpPr/>
          <p:nvPr userDrawn="1"/>
        </p:nvSpPr>
        <p:spPr>
          <a:xfrm>
            <a:off x="0" y="0"/>
            <a:ext cx="5861957" cy="6858000"/>
          </a:xfrm>
          <a:prstGeom prst="rect">
            <a:avLst/>
          </a:prstGeom>
          <a:solidFill>
            <a:srgbClr val="F30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CEE34-3A65-3647-B510-C5470B4E6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6000"/>
          </a:blip>
          <a:srcRect l="28125" r="23794"/>
          <a:stretch/>
        </p:blipFill>
        <p:spPr>
          <a:xfrm>
            <a:off x="0" y="0"/>
            <a:ext cx="5861957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7BC1AB-C318-304E-BB50-DC9DBB6AF86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338941"/>
            <a:ext cx="546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A8B76B-4BD8-3D41-9052-42497BF42A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863" y="1487478"/>
            <a:ext cx="505777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889A-F9EF-9A45-8D83-3ED3F96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9" y="293914"/>
            <a:ext cx="5204995" cy="104318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ABD407D-95DA-6745-8A27-3D10E6ABD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9225" y="1100138"/>
            <a:ext cx="5410200" cy="493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6CA5EF-66AD-5F91-9E30-0FAC1C5C95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ACA59-E118-561D-35BD-A73735A055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0F724-30A2-DDC8-4FAF-D5C2733E06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3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499E6C-DFCC-4949-8196-4ADE41082CC6}"/>
              </a:ext>
            </a:extLst>
          </p:cNvPr>
          <p:cNvSpPr/>
          <p:nvPr userDrawn="1"/>
        </p:nvSpPr>
        <p:spPr>
          <a:xfrm>
            <a:off x="0" y="0"/>
            <a:ext cx="5861957" cy="6858000"/>
          </a:xfrm>
          <a:prstGeom prst="rect">
            <a:avLst/>
          </a:prstGeom>
          <a:solidFill>
            <a:srgbClr val="FB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0E8C72-65D7-724C-B64C-95D33C2F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6000"/>
          </a:blip>
          <a:srcRect l="28125" r="23794"/>
          <a:stretch/>
        </p:blipFill>
        <p:spPr>
          <a:xfrm>
            <a:off x="0" y="0"/>
            <a:ext cx="5861957" cy="68580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A8B76B-4BD8-3D41-9052-42497BF42A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863" y="1487478"/>
            <a:ext cx="505777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889A-F9EF-9A45-8D83-3ED3F96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9" y="293914"/>
            <a:ext cx="5204995" cy="104318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F6A3AD-2296-3046-82DD-C01D1D44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5024" y="1058974"/>
            <a:ext cx="60342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DECDEB-5AA5-9841-AA2F-B8D08587FD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338941"/>
            <a:ext cx="546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ADBDB-AA64-8C60-E507-8507CC3D97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F3951-4487-40A0-90FA-2564A5747E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203A9-D302-34A7-C4A0-C0F9ADA73D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7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6950A-816A-124D-ACC4-B5B645DDBF64}"/>
              </a:ext>
            </a:extLst>
          </p:cNvPr>
          <p:cNvSpPr/>
          <p:nvPr userDrawn="1"/>
        </p:nvSpPr>
        <p:spPr>
          <a:xfrm>
            <a:off x="0" y="0"/>
            <a:ext cx="5861957" cy="6858000"/>
          </a:xfrm>
          <a:prstGeom prst="rect">
            <a:avLst/>
          </a:prstGeom>
          <a:solidFill>
            <a:srgbClr val="FB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CEE34-3A65-3647-B510-C5470B4E6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6000"/>
          </a:blip>
          <a:srcRect l="28125" r="23794"/>
          <a:stretch/>
        </p:blipFill>
        <p:spPr>
          <a:xfrm>
            <a:off x="0" y="0"/>
            <a:ext cx="5861957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7BC1AB-C318-304E-BB50-DC9DBB6AF86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338941"/>
            <a:ext cx="546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A8B76B-4BD8-3D41-9052-42497BF42A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863" y="1487478"/>
            <a:ext cx="505777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889A-F9EF-9A45-8D83-3ED3F96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9" y="293914"/>
            <a:ext cx="5204995" cy="104318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ABD407D-95DA-6745-8A27-3D10E6ABD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9225" y="1100138"/>
            <a:ext cx="5410200" cy="493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E178C-96C7-9BC5-6E43-487EC57C0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13D8A-CF5E-1F27-EB5A-AE15F222AE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652F-0C9E-AF8E-DEA4-9983ACBBA4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185FE-D99F-9042-8E5C-6479D6E773DA}"/>
              </a:ext>
            </a:extLst>
          </p:cNvPr>
          <p:cNvSpPr/>
          <p:nvPr userDrawn="1"/>
        </p:nvSpPr>
        <p:spPr>
          <a:xfrm>
            <a:off x="0" y="3568700"/>
            <a:ext cx="12192000" cy="3289300"/>
          </a:xfrm>
          <a:prstGeom prst="rect">
            <a:avLst/>
          </a:prstGeom>
          <a:solidFill>
            <a:srgbClr val="FF7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F992A-557C-5AEF-3AA7-FD0821B7B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104" t="52037" r="104" b="185"/>
          <a:stretch/>
        </p:blipFill>
        <p:spPr>
          <a:xfrm>
            <a:off x="0" y="3581400"/>
            <a:ext cx="12192000" cy="3276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96CC28-367E-F42E-D58B-F7EE3886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2" y="152400"/>
            <a:ext cx="9452238" cy="1043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D82A35-B974-9369-C013-84F6256B1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85" y="63373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C6725-4FA7-61DF-7EA6-061889E77E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8236E-F189-CAD6-BF93-E2B5E3CC7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185FE-D99F-9042-8E5C-6479D6E773DA}"/>
              </a:ext>
            </a:extLst>
          </p:cNvPr>
          <p:cNvSpPr/>
          <p:nvPr userDrawn="1"/>
        </p:nvSpPr>
        <p:spPr>
          <a:xfrm>
            <a:off x="0" y="3568700"/>
            <a:ext cx="12192000" cy="3289300"/>
          </a:xfrm>
          <a:prstGeom prst="rect">
            <a:avLst/>
          </a:prstGeom>
          <a:solidFill>
            <a:srgbClr val="ABC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F992A-557C-5AEF-3AA7-FD0821B7B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104" t="52037" r="104" b="185"/>
          <a:stretch/>
        </p:blipFill>
        <p:spPr>
          <a:xfrm>
            <a:off x="0" y="3575050"/>
            <a:ext cx="12192000" cy="3276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96CC28-367E-F42E-D58B-F7EE3886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2" y="152400"/>
            <a:ext cx="9452238" cy="1043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D82A35-B974-9369-C013-84F6256B1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85" y="63373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AFC14-1E74-07E2-B63D-CFE18EACF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27A079-EF01-6F2E-0CD6-25CB31445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5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185FE-D99F-9042-8E5C-6479D6E773DA}"/>
              </a:ext>
            </a:extLst>
          </p:cNvPr>
          <p:cNvSpPr/>
          <p:nvPr userDrawn="1"/>
        </p:nvSpPr>
        <p:spPr>
          <a:xfrm>
            <a:off x="0" y="3568700"/>
            <a:ext cx="12192000" cy="328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F992A-557C-5AEF-3AA7-FD0821B7B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104" t="52037" r="104" b="185"/>
          <a:stretch/>
        </p:blipFill>
        <p:spPr>
          <a:xfrm>
            <a:off x="0" y="3581400"/>
            <a:ext cx="12192000" cy="3276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96CC28-367E-F42E-D58B-F7EE3886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2" y="152400"/>
            <a:ext cx="9452238" cy="1043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D82A35-B974-9369-C013-84F6256B1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85" y="63373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DE1C1-A390-5154-CEFB-31F1B95A6C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33EF6AE-2A89-A92B-52AE-E038383FB2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43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185FE-D99F-9042-8E5C-6479D6E773DA}"/>
              </a:ext>
            </a:extLst>
          </p:cNvPr>
          <p:cNvSpPr/>
          <p:nvPr userDrawn="1"/>
        </p:nvSpPr>
        <p:spPr>
          <a:xfrm>
            <a:off x="0" y="3568700"/>
            <a:ext cx="12192000" cy="328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F992A-557C-5AEF-3AA7-FD0821B7B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5000"/>
          </a:blip>
          <a:srcRect l="-104" t="52037" r="104" b="185"/>
          <a:stretch/>
        </p:blipFill>
        <p:spPr>
          <a:xfrm>
            <a:off x="0" y="3581400"/>
            <a:ext cx="12192000" cy="3276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96CC28-367E-F42E-D58B-F7EE3886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2" y="152400"/>
            <a:ext cx="9452238" cy="1043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D82A35-B974-9369-C013-84F6256B1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85" y="63373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55BC8-C848-97B3-941D-CD040D1245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A82608B-DE5B-1E3B-6B57-088ECFBD96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79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185FE-D99F-9042-8E5C-6479D6E773DA}"/>
              </a:ext>
            </a:extLst>
          </p:cNvPr>
          <p:cNvSpPr/>
          <p:nvPr userDrawn="1"/>
        </p:nvSpPr>
        <p:spPr>
          <a:xfrm>
            <a:off x="0" y="3568700"/>
            <a:ext cx="12192000" cy="328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F992A-557C-5AEF-3AA7-FD0821B7B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l="-104" t="52037" r="104" b="185"/>
          <a:stretch/>
        </p:blipFill>
        <p:spPr>
          <a:xfrm>
            <a:off x="0" y="3581400"/>
            <a:ext cx="12192000" cy="3276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96CC28-367E-F42E-D58B-F7EE3886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2" y="152400"/>
            <a:ext cx="9452238" cy="1043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D82A35-B974-9369-C013-84F6256B1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85" y="63373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AF48E2-E552-E2F2-AB70-D538962855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E0A1426-53AA-8584-1953-96750C673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7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271D4-8CA8-314A-A41A-494E6EBA1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63BFA-0988-9A4E-975B-7B4A78DA3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0D6A2722-5DBF-6686-0FB3-2194E714D9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2978" y="1773731"/>
            <a:ext cx="4826044" cy="1551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C49D7-C0AC-CB40-9835-5635A188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3823988"/>
            <a:ext cx="10646229" cy="1043189"/>
          </a:xfrm>
        </p:spPr>
        <p:txBody>
          <a:bodyPr lIns="9000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46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185FE-D99F-9042-8E5C-6479D6E773DA}"/>
              </a:ext>
            </a:extLst>
          </p:cNvPr>
          <p:cNvSpPr/>
          <p:nvPr userDrawn="1"/>
        </p:nvSpPr>
        <p:spPr>
          <a:xfrm>
            <a:off x="0" y="3568700"/>
            <a:ext cx="12192000" cy="328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F992A-557C-5AEF-3AA7-FD0821B7B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9000"/>
          </a:blip>
          <a:srcRect l="-104" t="52037" r="104" b="185"/>
          <a:stretch/>
        </p:blipFill>
        <p:spPr>
          <a:xfrm>
            <a:off x="0" y="3568700"/>
            <a:ext cx="12192000" cy="3276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96CC28-367E-F42E-D58B-F7EE3886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2" y="152400"/>
            <a:ext cx="9452238" cy="1043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D82A35-B974-9369-C013-84F6256B1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85" y="63373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F6829-8BC1-E858-6079-0A19458EFF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4A9CAE-36FB-736F-5A6C-A64D07C39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54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49D7-C0AC-CB40-9835-5635A188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CBD7-AF8B-E84B-B5CC-9EC45A4D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5C590-2809-2740-B5DC-4C6ABB8B5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E7132-FCE1-882B-C064-2D8184FF9B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49D7-C0AC-CB40-9835-5635A188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2CBD7-AF8B-E84B-B5CC-9EC45A4D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5C590-2809-2740-B5DC-4C6ABB8B5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B644E-0BFE-AB7E-3CC8-45DBC3F4D4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pic>
        <p:nvPicPr>
          <p:cNvPr id="5" name="Picture 4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04540A66-98FE-BA84-3960-443F5A16A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18" y="5958406"/>
            <a:ext cx="2333772" cy="7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8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08FE-57E9-FF4F-8A84-8779ECA2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32F2-ECAC-154D-95D5-EDFCD381F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051" y="1490774"/>
            <a:ext cx="49768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07C93-1153-B749-9D6A-8D312F08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139" y="1490774"/>
            <a:ext cx="50577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74790D-01EE-F242-8C57-57B380B75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0AAE-650B-706B-59FF-1187C918D5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9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08FE-57E9-FF4F-8A84-8779ECA2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32F2-ECAC-154D-95D5-EDFCD381F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051" y="1490774"/>
            <a:ext cx="49768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07C93-1153-B749-9D6A-8D312F088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139" y="1490774"/>
            <a:ext cx="50577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74790D-01EE-F242-8C57-57B380B75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0AAE-650B-706B-59FF-1187C918D5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pic>
        <p:nvPicPr>
          <p:cNvPr id="6" name="Picture 5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1CEC4656-F83D-76C9-577E-E78E66326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18" y="5958406"/>
            <a:ext cx="2333772" cy="7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8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0778-B5B0-214B-A56C-55570986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74FDFF-9AA2-EB4D-AF18-3E41A45EF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AF881-DB12-83D1-1CBC-CAF6E3844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45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0778-B5B0-214B-A56C-55570986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74FDFF-9AA2-EB4D-AF18-3E41A45EF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8346C-1E67-2A01-1012-F882DA30D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pic>
        <p:nvPicPr>
          <p:cNvPr id="4" name="Picture 3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CAE9C554-3FA6-972F-573E-BAB0B172A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18" y="5958406"/>
            <a:ext cx="2333772" cy="7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2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D33590-BF91-064D-8166-49DC6D264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B01F7-9802-83BB-CF8E-C9F2FC1669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48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D33590-BF91-064D-8166-49DC6D264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6CB023-9371-680D-CC0E-CD28A3980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pic>
        <p:nvPicPr>
          <p:cNvPr id="3" name="Picture 2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6B56AD45-BC2D-FADD-1733-913231F77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18" y="5958406"/>
            <a:ext cx="2333772" cy="7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271D4-8CA8-314A-A41A-494E6EBA1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63BFA-0988-9A4E-975B-7B4A78DA3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9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C49D7-C0AC-CB40-9835-5635A188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3823988"/>
            <a:ext cx="10646229" cy="1043189"/>
          </a:xfrm>
        </p:spPr>
        <p:txBody>
          <a:bodyPr lIns="9000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92A33351-4F0F-868C-F535-1857464F0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2978" y="1773731"/>
            <a:ext cx="4826044" cy="15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271D4-8CA8-314A-A41A-494E6EBA1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9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63BFA-0988-9A4E-975B-7B4A78DA3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C49D7-C0AC-CB40-9835-5635A188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3823988"/>
            <a:ext cx="10646229" cy="1043189"/>
          </a:xfrm>
        </p:spPr>
        <p:txBody>
          <a:bodyPr lIns="9000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0258EBEE-4606-8193-C4B7-042C39E6B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2978" y="1773731"/>
            <a:ext cx="4826044" cy="15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271D4-8CA8-314A-A41A-494E6EBA1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0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63BFA-0988-9A4E-975B-7B4A78DA3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C49D7-C0AC-CB40-9835-5635A188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3823988"/>
            <a:ext cx="10646229" cy="1043189"/>
          </a:xfrm>
        </p:spPr>
        <p:txBody>
          <a:bodyPr lIns="9000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B639BA25-4351-B67B-2BD9-6164D95B7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2978" y="1773731"/>
            <a:ext cx="4826044" cy="15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9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7271D4-8CA8-314A-A41A-494E6EBA1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A63BFA-0988-9A4E-975B-7B4A78DA3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C49D7-C0AC-CB40-9835-5635A188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3823988"/>
            <a:ext cx="10646229" cy="1043189"/>
          </a:xfrm>
        </p:spPr>
        <p:txBody>
          <a:bodyPr lIns="9000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A logo with white text&#10;&#10;Description automatically generated">
            <a:extLst>
              <a:ext uri="{FF2B5EF4-FFF2-40B4-BE49-F238E27FC236}">
                <a16:creationId xmlns:a16="http://schemas.microsoft.com/office/drawing/2014/main" id="{F399DF87-741F-0EA2-05EC-79CBA11F0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2978" y="1773731"/>
            <a:ext cx="4826044" cy="15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499E6C-DFCC-4949-8196-4ADE41082CC6}"/>
              </a:ext>
            </a:extLst>
          </p:cNvPr>
          <p:cNvSpPr/>
          <p:nvPr userDrawn="1"/>
        </p:nvSpPr>
        <p:spPr>
          <a:xfrm>
            <a:off x="0" y="0"/>
            <a:ext cx="58619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0E8C72-65D7-724C-B64C-95D33C2F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28125" r="23794"/>
          <a:stretch/>
        </p:blipFill>
        <p:spPr>
          <a:xfrm>
            <a:off x="0" y="0"/>
            <a:ext cx="5861957" cy="68580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A8B76B-4BD8-3D41-9052-42497BF42A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863" y="1487478"/>
            <a:ext cx="505777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889A-F9EF-9A45-8D83-3ED3F96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9" y="293914"/>
            <a:ext cx="5204995" cy="104318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F6A3AD-2296-3046-82DD-C01D1D44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5024" y="1058974"/>
            <a:ext cx="60342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DECDEB-5AA5-9841-AA2F-B8D08587FD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338941"/>
            <a:ext cx="546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960FC8D-E7F0-AD7D-1096-016370D44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33E46-7FFC-6081-717F-AA94CA20D5D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184C7-0CA2-4A39-DB63-C2AE025A39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7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A6950A-816A-124D-ACC4-B5B645DDBF64}"/>
              </a:ext>
            </a:extLst>
          </p:cNvPr>
          <p:cNvSpPr/>
          <p:nvPr userDrawn="1"/>
        </p:nvSpPr>
        <p:spPr>
          <a:xfrm>
            <a:off x="0" y="0"/>
            <a:ext cx="586195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CEE34-3A65-3647-B510-C5470B4E6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28125" r="23794"/>
          <a:stretch/>
        </p:blipFill>
        <p:spPr>
          <a:xfrm>
            <a:off x="-12482" y="0"/>
            <a:ext cx="5861957" cy="6858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7BC1AB-C318-304E-BB50-DC9DBB6AF86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338941"/>
            <a:ext cx="546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A8B76B-4BD8-3D41-9052-42497BF42A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863" y="1487478"/>
            <a:ext cx="505777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889A-F9EF-9A45-8D83-3ED3F96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9" y="293914"/>
            <a:ext cx="5204995" cy="104318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ABD407D-95DA-6745-8A27-3D10E6ABD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9225" y="1100138"/>
            <a:ext cx="5410200" cy="493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3BCD4-10A3-06B8-2D9C-E4B910AA6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9ABF0-7106-75DC-7F3E-13D7EEB016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E10A8-EAB9-24EF-8167-A6648D7CE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0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7499E6C-DFCC-4949-8196-4ADE41082CC6}"/>
              </a:ext>
            </a:extLst>
          </p:cNvPr>
          <p:cNvSpPr/>
          <p:nvPr userDrawn="1"/>
        </p:nvSpPr>
        <p:spPr>
          <a:xfrm>
            <a:off x="0" y="0"/>
            <a:ext cx="5861957" cy="6858000"/>
          </a:xfrm>
          <a:prstGeom prst="rect">
            <a:avLst/>
          </a:prstGeom>
          <a:solidFill>
            <a:srgbClr val="FF7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0E8C72-65D7-724C-B64C-95D33C2FF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28125" r="23794"/>
          <a:stretch/>
        </p:blipFill>
        <p:spPr>
          <a:xfrm>
            <a:off x="0" y="0"/>
            <a:ext cx="5861957" cy="685800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A8B76B-4BD8-3D41-9052-42497BF42A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863" y="1487478"/>
            <a:ext cx="5057775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D6889A-F9EF-9A45-8D83-3ED3F96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59" y="293914"/>
            <a:ext cx="5204995" cy="104318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F6A3AD-2296-3046-82DD-C01D1D44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5024" y="1058974"/>
            <a:ext cx="60342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DECDEB-5AA5-9841-AA2F-B8D08587FD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1338941"/>
            <a:ext cx="546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0ADADB9-A554-0748-6F3D-21A7C70AF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9819" y="5958406"/>
            <a:ext cx="2333770" cy="7502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41204-07D3-549B-D183-C27EEFE82D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Higher Ed &amp; Research Tech Summit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B26DB-2C06-C652-180B-E89F168E73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7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colorful people in a circle&#10;&#10;Description automatically generated">
            <a:extLst>
              <a:ext uri="{FF2B5EF4-FFF2-40B4-BE49-F238E27FC236}">
                <a16:creationId xmlns:a16="http://schemas.microsoft.com/office/drawing/2014/main" id="{3A320D89-63CA-B9A7-0277-A708D17213E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289818" y="5958406"/>
            <a:ext cx="2333772" cy="750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52EBF4-6D0F-664B-8015-ED0D1F4763B6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673340" y="0"/>
            <a:ext cx="451866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81434-43F1-B84F-A6BB-38498E52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62" y="0"/>
            <a:ext cx="9452238" cy="104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64890-039F-B945-AE54-9892A17C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35" y="1449723"/>
            <a:ext cx="10177133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96B63-DF77-894E-B6A3-5CAE9C166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85" y="6184900"/>
            <a:ext cx="614752" cy="374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00D3F1-D693-6849-8450-DBB154E695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885F-887E-2E4D-88A7-57FC5BC86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3590" y="6285976"/>
            <a:ext cx="33778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Higher Ed &amp; Research Tech Summit 2025</a:t>
            </a:r>
          </a:p>
        </p:txBody>
      </p:sp>
    </p:spTree>
    <p:extLst>
      <p:ext uri="{BB962C8B-B14F-4D97-AF65-F5344CB8AC3E}">
        <p14:creationId xmlns:p14="http://schemas.microsoft.com/office/powerpoint/2010/main" val="269985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80" r:id="rId3"/>
    <p:sldLayoutId id="2147483681" r:id="rId4"/>
    <p:sldLayoutId id="2147483682" r:id="rId5"/>
    <p:sldLayoutId id="2147483683" r:id="rId6"/>
    <p:sldLayoutId id="2147483669" r:id="rId7"/>
    <p:sldLayoutId id="2147483670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66" r:id="rId21"/>
    <p:sldLayoutId id="2147483671" r:id="rId22"/>
    <p:sldLayoutId id="2147483690" r:id="rId23"/>
    <p:sldLayoutId id="2147483652" r:id="rId24"/>
    <p:sldLayoutId id="2147483654" r:id="rId25"/>
    <p:sldLayoutId id="2147483672" r:id="rId26"/>
    <p:sldLayoutId id="2147483655" r:id="rId27"/>
    <p:sldLayoutId id="2147483673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1DFD-C3F7-1B4E-93A0-DFDF87B44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0000">
            <a:noAutofit/>
          </a:bodyPr>
          <a:lstStyle/>
          <a:p>
            <a:r>
              <a:rPr lang="en-US" sz="480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B1739-94D5-894D-99BA-9A9889FFC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68788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FAD4F9-CD26-F442-A538-9674360B060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AE3EF6-83AF-9740-85AD-9138CC52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91F233-C9B5-F645-89A1-4F62348757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99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4C93AB-345D-3240-ADD6-BD5C0454021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E132B-A2C9-EA48-B377-CBCC3AAB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C2A70-3996-2B42-A3C8-D200B335D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7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3306D2-E484-2046-9149-C70FD57A540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45436-0FC8-3E40-856D-1C3E8B9F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610041-CD79-7C49-A557-83688125E7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56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141AD-F80C-7743-A78E-74B826CA1BA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43511B-5800-0041-B64E-5741A55F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9FDA-E305-F44F-8F13-1747446631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9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D5FA87-5E24-0343-83CE-CA1D273AC1F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A0F02D-82BB-B64F-863A-967FD5E2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4F42D6-FD5F-914E-8EF0-0464DA26BB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08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1104B-054F-F840-89B2-94AA7A7BA21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76379A-0DD9-DB48-849A-5CBD2D79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DC939-1549-0843-A662-6FBC441B59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8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A9FC8E-1ECF-9544-B961-419132AF0C08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09E76D-5A29-AD41-AB91-0B47DE99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092BB6-2404-C64D-8CFB-52AB054AE3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3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56DD-BD32-3617-0A33-87A88965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8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4861-4FA7-029F-F3AE-8862E4FF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44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5DB4-2CCF-2FE4-9335-52758391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1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7488-CB7C-ED4B-A425-349338B9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9856-B3ED-874C-9368-D6050FEC9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9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0708-6C82-6965-A3F0-DBE3BDBB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41AA-9FB8-5EE9-53E6-83F8036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4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3E64-1066-56EA-68DE-A03F9937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B0C2-7BD2-9F4A-A5CE-4EA52ABE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4B16-6EA0-B348-9B25-75535FAA2D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1D79B-E076-BC4F-B504-B23D179911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9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E1B0-2DBF-3341-9DBB-37E10142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2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39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632A-59BF-8943-A533-518DDD83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Title (no watermark)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2487D-C086-4F4D-8D6E-93F78F94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AB2CB-752C-1048-B5F2-005FE426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412878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81EF-8303-3D4E-9EA9-11093AD3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4065-70E9-1543-AC62-3C9779F6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1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E443-8E0A-B64A-A309-6D6BFE6C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D376-3C0B-6747-BA09-31672140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7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8D700B-8FBA-9E4E-ACBD-358762CD887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5A89FE-F020-CE4D-98D8-6B99B8F4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6B686-5877-B944-8FA9-A974E95300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3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4C65"/>
      </a:dk2>
      <a:lt2>
        <a:srgbClr val="E7E6E6"/>
      </a:lt2>
      <a:accent1>
        <a:srgbClr val="A1D72A"/>
      </a:accent1>
      <a:accent2>
        <a:srgbClr val="FC7B30"/>
      </a:accent2>
      <a:accent3>
        <a:srgbClr val="7415A7"/>
      </a:accent3>
      <a:accent4>
        <a:srgbClr val="F8B62B"/>
      </a:accent4>
      <a:accent5>
        <a:srgbClr val="3095FB"/>
      </a:accent5>
      <a:accent6>
        <a:srgbClr val="207792"/>
      </a:accent6>
      <a:hlink>
        <a:srgbClr val="3395B9"/>
      </a:hlink>
      <a:folHlink>
        <a:srgbClr val="2077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1A98AA2-B291-A34B-A083-D3F2012BBFA7}" vid="{33DE8178-B9EC-F041-8C0F-8C2F9390C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65ffa0-4bc6-4813-b8e0-dfe45abf9bfb">
      <Terms xmlns="http://schemas.microsoft.com/office/infopath/2007/PartnerControls"/>
    </lcf76f155ced4ddcb4097134ff3c332f>
    <TaxCatchAll xmlns="20be7587-8b3b-4846-8b22-e8b0b391443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BBC93693C4314F97DFDF172113F673" ma:contentTypeVersion="17" ma:contentTypeDescription="Create a new document." ma:contentTypeScope="" ma:versionID="8eb0da5e38cc24c981579f7a25a8b239">
  <xsd:schema xmlns:xsd="http://www.w3.org/2001/XMLSchema" xmlns:xs="http://www.w3.org/2001/XMLSchema" xmlns:p="http://schemas.microsoft.com/office/2006/metadata/properties" xmlns:ns2="d665ffa0-4bc6-4813-b8e0-dfe45abf9bfb" xmlns:ns3="20be7587-8b3b-4846-8b22-e8b0b391443b" targetNamespace="http://schemas.microsoft.com/office/2006/metadata/properties" ma:root="true" ma:fieldsID="2cbaea227cbdb20dd358d52d457d257f" ns2:_="" ns3:_="">
    <xsd:import namespace="d665ffa0-4bc6-4813-b8e0-dfe45abf9bfb"/>
    <xsd:import namespace="20be7587-8b3b-4846-8b22-e8b0b3914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ffa0-4bc6-4813-b8e0-dfe45abf9b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ed1978e-ead0-4ab8-be46-f2a19f0d1c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be7587-8b3b-4846-8b22-e8b0b3914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eac369c-607f-4a31-876e-8b8f281d62a5}" ma:internalName="TaxCatchAll" ma:showField="CatchAllData" ma:web="20be7587-8b3b-4846-8b22-e8b0b39144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3271BC-139C-45B8-9590-0EF1A8371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7B7B20-4413-4B35-A187-AE9231D2DA1C}">
  <ds:schemaRefs>
    <ds:schemaRef ds:uri="http://schemas.microsoft.com/office/2006/metadata/properties"/>
    <ds:schemaRef ds:uri="http://schemas.microsoft.com/office/infopath/2007/PartnerControls"/>
    <ds:schemaRef ds:uri="d665ffa0-4bc6-4813-b8e0-dfe45abf9bfb"/>
    <ds:schemaRef ds:uri="20be7587-8b3b-4846-8b22-e8b0b391443b"/>
  </ds:schemaRefs>
</ds:datastoreItem>
</file>

<file path=customXml/itemProps3.xml><?xml version="1.0" encoding="utf-8"?>
<ds:datastoreItem xmlns:ds="http://schemas.openxmlformats.org/officeDocument/2006/customXml" ds:itemID="{431468B9-136E-4DCD-B2D4-39835221E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65ffa0-4bc6-4813-b8e0-dfe45abf9bfb"/>
    <ds:schemaRef ds:uri="20be7587-8b3b-4846-8b22-e8b0b3914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BCNET_Summit_Template2025</Template>
  <TotalTime>28</TotalTime>
  <Words>17</Words>
  <Application>Microsoft Office PowerPoint</Application>
  <PresentationFormat>Widescreen</PresentationFormat>
  <Paragraphs>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Presentation Title</vt:lpstr>
      <vt:lpstr>Sample Slide Title</vt:lpstr>
      <vt:lpstr>Sample Slide Title (no watermark)</vt:lpstr>
      <vt:lpstr>Section 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Guilherme Vendrame</dc:creator>
  <cp:keywords>Connect 2025</cp:keywords>
  <cp:lastModifiedBy>Guilherme Vendrame</cp:lastModifiedBy>
  <cp:revision>1</cp:revision>
  <dcterms:created xsi:type="dcterms:W3CDTF">2025-01-28T16:54:38Z</dcterms:created>
  <dcterms:modified xsi:type="dcterms:W3CDTF">2025-01-28T17:37:31Z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0x01010033BBC93693C4314F97DFDF172113F673</vt:lpwstr>
  </property>
</Properties>
</file>