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67" r:id="rId5"/>
    <p:sldId id="257" r:id="rId6"/>
    <p:sldId id="268" r:id="rId7"/>
    <p:sldId id="264" r:id="rId8"/>
    <p:sldId id="269" r:id="rId9"/>
    <p:sldId id="270" r:id="rId10"/>
    <p:sldId id="271" r:id="rId11"/>
    <p:sldId id="272" r:id="rId12"/>
    <p:sldId id="265" r:id="rId13"/>
    <p:sldId id="266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61" r:id="rId27"/>
    <p:sldId id="262" r:id="rId28"/>
    <p:sldId id="26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C5BF"/>
    <a:srgbClr val="004961"/>
    <a:srgbClr val="4D92A8"/>
    <a:srgbClr val="C70041"/>
    <a:srgbClr val="7600AA"/>
    <a:srgbClr val="FBB800"/>
    <a:srgbClr val="F300BD"/>
    <a:srgbClr val="FF7C20"/>
    <a:srgbClr val="004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099E49-C376-B243-8733-53AC1CDF168E}" v="10" dt="2026-02-19T22:10:45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89" autoAdjust="0"/>
    <p:restoredTop sz="94677"/>
  </p:normalViewPr>
  <p:slideViewPr>
    <p:cSldViewPr snapToGrid="0" snapToObjects="1">
      <p:cViewPr varScale="1">
        <p:scale>
          <a:sx n="108" d="100"/>
          <a:sy n="108" d="100"/>
        </p:scale>
        <p:origin x="232" y="2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21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6C7CC8-1FDA-D849-A518-F16557E9EC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E0FBE2-2D10-874F-AE25-A21FCE91EF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CE725-8F97-DC46-B187-ACAA636CF56A}" type="datetimeFigureOut">
              <a:rPr lang="en-US" smtClean="0"/>
              <a:t>2/19/26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AD55-8291-B44E-98D2-408C8C3C6C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57C8D-37EE-F04A-B5D5-115267480C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4D079-202E-FA49-8D78-4D299B07F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394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0CFD-8E41-A74F-A78E-1BA5444EA77B}" type="datetimeFigureOut">
              <a:rPr lang="en-US" smtClean="0"/>
              <a:t>2/19/26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5FC2D-F76E-044E-800D-5F28CB58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800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A6D7DA7-28C9-71A5-FE99-E957E43D53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12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271A05-9D71-5744-B22A-D3ACC12D6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6714" y="3842385"/>
            <a:ext cx="8387585" cy="727678"/>
          </a:xfrm>
        </p:spPr>
        <p:txBody>
          <a:bodyPr anchor="t" anchorCtr="0">
            <a:normAutofit/>
          </a:bodyPr>
          <a:lstStyle>
            <a:lvl1pPr algn="ctr">
              <a:defRPr sz="3600" b="0" i="0">
                <a:solidFill>
                  <a:schemeClr val="tx2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187A7-1EEB-9849-907D-F11F1BEA1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6599" y="4688885"/>
            <a:ext cx="8402512" cy="67752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4C65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 descr="A black and blue logo&#10;&#10;AI-generated content may be incorrect.">
            <a:extLst>
              <a:ext uri="{FF2B5EF4-FFF2-40B4-BE49-F238E27FC236}">
                <a16:creationId xmlns:a16="http://schemas.microsoft.com/office/drawing/2014/main" id="{3DFEF61F-D42F-EB78-78EA-3E1C6881CDB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09800" y="672223"/>
            <a:ext cx="7772400" cy="249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84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A6950A-816A-124D-ACC4-B5B645DDBF64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rgbClr val="FF7C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3DCEE34-3A65-3647-B510-C5470B4E6F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7BC1AB-C318-304E-BB50-DC9DBB6AF8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ABD407D-95DA-6745-8A27-3D10E6ABD7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99225" y="1100138"/>
            <a:ext cx="5410200" cy="4933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DCD6E5-E210-17FB-1DCD-986384A11D7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BB023-4CA6-E94B-2A5F-D03D1EF3A20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2D939A-B78E-D4FC-C1FD-2DD0244E02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30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7499E6C-DFCC-4949-8196-4ADE41082CC6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rgbClr val="F30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50E8C72-65D7-724C-B64C-95D33C2FF5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6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F6A3AD-2296-3046-82DD-C01D1D443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5024" y="1058974"/>
            <a:ext cx="60342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DECDEB-5AA5-9841-AA2F-B8D08587FDBB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4DECDB-8F22-57C8-EA76-E4647449B2F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ECC35-02A7-71F9-6C24-D03562EBA88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C32112-D67C-2739-40F0-149232E3DD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30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A6950A-816A-124D-ACC4-B5B645DDBF64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rgbClr val="F30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3DCEE34-3A65-3647-B510-C5470B4E6F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6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7BC1AB-C318-304E-BB50-DC9DBB6AF8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ABD407D-95DA-6745-8A27-3D10E6ABD7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99225" y="1100138"/>
            <a:ext cx="5410200" cy="4933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56CA5EF-66AD-5F91-9E30-0FAC1C5C95F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7ACA59-E118-561D-35BD-A73735A055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612D00-0CE2-E30A-D512-B14314AC32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443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7499E6C-DFCC-4949-8196-4ADE41082CC6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rgbClr val="FB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50E8C72-65D7-724C-B64C-95D33C2FF5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6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F6A3AD-2296-3046-82DD-C01D1D443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5024" y="1058974"/>
            <a:ext cx="60342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DECDEB-5AA5-9841-AA2F-B8D08587FDBB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4AADBDB-AA64-8C60-E507-8507CC3D97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FF3951-4487-40A0-90FA-2564A5747E0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E9FC81-4D14-8FC1-29C6-9E128883D8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772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A6950A-816A-124D-ACC4-B5B645DDBF64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rgbClr val="FB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3DCEE34-3A65-3647-B510-C5470B4E6F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6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7BC1AB-C318-304E-BB50-DC9DBB6AF8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ABD407D-95DA-6745-8A27-3D10E6ABD7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99225" y="1100138"/>
            <a:ext cx="5410200" cy="4933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5E178C-96C7-9BC5-6E43-487EC57C0CC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F652F-0C9E-AF8E-DEA4-9983ACBBA42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A539F6-3E5C-0A4C-4FF9-6BE6706C37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189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185FE-D99F-9042-8E5C-6479D6E773DA}"/>
              </a:ext>
            </a:extLst>
          </p:cNvPr>
          <p:cNvSpPr/>
          <p:nvPr userDrawn="1"/>
        </p:nvSpPr>
        <p:spPr>
          <a:xfrm>
            <a:off x="0" y="3568700"/>
            <a:ext cx="12192000" cy="3289300"/>
          </a:xfrm>
          <a:prstGeom prst="rect">
            <a:avLst/>
          </a:prstGeom>
          <a:solidFill>
            <a:srgbClr val="FF7C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F992A-557C-5AEF-3AA7-FD0821B7B8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-104" t="52037" r="104" b="185"/>
          <a:stretch/>
        </p:blipFill>
        <p:spPr>
          <a:xfrm>
            <a:off x="0" y="3581400"/>
            <a:ext cx="12192000" cy="3276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96CC28-367E-F42E-D58B-F7EE3886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2" y="152400"/>
            <a:ext cx="9452238" cy="10431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82A35-B974-9369-C013-84F6256B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6485" y="63373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C6725-4FA7-61DF-7EA6-061889E77E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DAE128-00A9-6062-979E-DE0816D0407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63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185FE-D99F-9042-8E5C-6479D6E773DA}"/>
              </a:ext>
            </a:extLst>
          </p:cNvPr>
          <p:cNvSpPr/>
          <p:nvPr userDrawn="1"/>
        </p:nvSpPr>
        <p:spPr>
          <a:xfrm>
            <a:off x="0" y="3568700"/>
            <a:ext cx="12192000" cy="3289300"/>
          </a:xfrm>
          <a:prstGeom prst="rect">
            <a:avLst/>
          </a:prstGeom>
          <a:solidFill>
            <a:srgbClr val="ABC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F992A-557C-5AEF-3AA7-FD0821B7B8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-104" t="52037" r="104" b="185"/>
          <a:stretch/>
        </p:blipFill>
        <p:spPr>
          <a:xfrm>
            <a:off x="0" y="3575050"/>
            <a:ext cx="12192000" cy="3276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96CC28-367E-F42E-D58B-F7EE3886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2" y="152400"/>
            <a:ext cx="9452238" cy="10431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82A35-B974-9369-C013-84F6256B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6485" y="63373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127A079-EF01-6F2E-0CD6-25CB314452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CEB033-8643-0B38-CD6B-D343890188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57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185FE-D99F-9042-8E5C-6479D6E773DA}"/>
              </a:ext>
            </a:extLst>
          </p:cNvPr>
          <p:cNvSpPr/>
          <p:nvPr userDrawn="1"/>
        </p:nvSpPr>
        <p:spPr>
          <a:xfrm>
            <a:off x="0" y="3568700"/>
            <a:ext cx="12192000" cy="328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F992A-557C-5AEF-3AA7-FD0821B7B8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-104" t="52037" r="104" b="185"/>
          <a:stretch/>
        </p:blipFill>
        <p:spPr>
          <a:xfrm>
            <a:off x="0" y="3581400"/>
            <a:ext cx="12192000" cy="3276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96CC28-367E-F42E-D58B-F7EE3886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2" y="152400"/>
            <a:ext cx="9452238" cy="10431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82A35-B974-9369-C013-84F6256B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6485" y="63373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33EF6AE-2A89-A92B-52AE-E038383FB2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73EC3F-D840-5D29-5079-09792777C7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243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185FE-D99F-9042-8E5C-6479D6E773DA}"/>
              </a:ext>
            </a:extLst>
          </p:cNvPr>
          <p:cNvSpPr/>
          <p:nvPr userDrawn="1"/>
        </p:nvSpPr>
        <p:spPr>
          <a:xfrm>
            <a:off x="0" y="3568700"/>
            <a:ext cx="12192000" cy="3289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F992A-557C-5AEF-3AA7-FD0821B7B8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5000"/>
          </a:blip>
          <a:srcRect l="-104" t="52037" r="104" b="185"/>
          <a:stretch/>
        </p:blipFill>
        <p:spPr>
          <a:xfrm>
            <a:off x="0" y="3581400"/>
            <a:ext cx="12192000" cy="3276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96CC28-367E-F42E-D58B-F7EE3886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2" y="152400"/>
            <a:ext cx="9452238" cy="10431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82A35-B974-9369-C013-84F6256B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6485" y="63373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A82608B-DE5B-1E3B-6B57-088ECFBD96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39C40A-13D9-D714-0BD5-7EE295E239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779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185FE-D99F-9042-8E5C-6479D6E773DA}"/>
              </a:ext>
            </a:extLst>
          </p:cNvPr>
          <p:cNvSpPr/>
          <p:nvPr userDrawn="1"/>
        </p:nvSpPr>
        <p:spPr>
          <a:xfrm>
            <a:off x="0" y="3568700"/>
            <a:ext cx="12192000" cy="328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F992A-557C-5AEF-3AA7-FD0821B7B8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0000"/>
          </a:blip>
          <a:srcRect l="-104" t="52037" r="104" b="185"/>
          <a:stretch/>
        </p:blipFill>
        <p:spPr>
          <a:xfrm>
            <a:off x="0" y="3581400"/>
            <a:ext cx="12192000" cy="3276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96CC28-367E-F42E-D58B-F7EE3886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2" y="152400"/>
            <a:ext cx="9452238" cy="10431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82A35-B974-9369-C013-84F6256B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6485" y="63373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E0A1426-53AA-8584-1953-96750C6733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0B560E-4F2B-51D0-924F-BCEE04410E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7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7271D4-8CA8-314A-A41A-494E6EBA124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63BFA-0988-9A4E-975B-7B4A78DA39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F7881B2B-1145-F1F5-2C9F-EF85500B21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00467" y="1760665"/>
            <a:ext cx="5191067" cy="16683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0" y="3823988"/>
            <a:ext cx="10646229" cy="1043189"/>
          </a:xfrm>
        </p:spPr>
        <p:txBody>
          <a:bodyPr lIns="90000">
            <a:no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46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185FE-D99F-9042-8E5C-6479D6E773DA}"/>
              </a:ext>
            </a:extLst>
          </p:cNvPr>
          <p:cNvSpPr/>
          <p:nvPr userDrawn="1"/>
        </p:nvSpPr>
        <p:spPr>
          <a:xfrm>
            <a:off x="0" y="3568700"/>
            <a:ext cx="12192000" cy="3289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F992A-557C-5AEF-3AA7-FD0821B7B8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79000"/>
          </a:blip>
          <a:srcRect l="-104" t="52037" r="104" b="185"/>
          <a:stretch/>
        </p:blipFill>
        <p:spPr>
          <a:xfrm>
            <a:off x="0" y="3568700"/>
            <a:ext cx="12192000" cy="3276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96CC28-367E-F42E-D58B-F7EE3886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2" y="152400"/>
            <a:ext cx="9452238" cy="10431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82A35-B974-9369-C013-84F6256B1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6485" y="63373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6F6829-8BC1-E858-6079-0A19458EFF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090EB4-E095-DE76-DA1E-75891C51D4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0541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BD7-AF8B-E84B-B5CC-9EC45A4DD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5C590-2809-2740-B5DC-4C6ABB8B5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7E7132-FCE1-882B-C064-2D8184FF9B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</p:spTree>
    <p:extLst>
      <p:ext uri="{BB962C8B-B14F-4D97-AF65-F5344CB8AC3E}">
        <p14:creationId xmlns:p14="http://schemas.microsoft.com/office/powerpoint/2010/main" val="1302488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BD7-AF8B-E84B-B5CC-9EC45A4DD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5C590-2809-2740-B5DC-4C6ABB8B5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8B644E-0BFE-AB7E-3CC8-45DBC3F4D4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  <p:pic>
        <p:nvPicPr>
          <p:cNvPr id="7" name="Picture 6" descr="A black and blue logo&#10;&#10;AI-generated content may be incorrect.">
            <a:extLst>
              <a:ext uri="{FF2B5EF4-FFF2-40B4-BE49-F238E27FC236}">
                <a16:creationId xmlns:a16="http://schemas.microsoft.com/office/drawing/2014/main" id="{A9DA7256-6087-6C9D-7913-48E976C139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163" y="6037305"/>
            <a:ext cx="2273618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0086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808FE-57E9-FF4F-8A84-8779ECA2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132F2-ECAC-154D-95D5-EDFCD381F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2051" y="1490774"/>
            <a:ext cx="497681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07C93-1153-B749-9D6A-8D312F088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1139" y="1490774"/>
            <a:ext cx="50577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74790D-01EE-F242-8C57-57B380B75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0AAE-650B-706B-59FF-1187C918D5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</p:spTree>
    <p:extLst>
      <p:ext uri="{BB962C8B-B14F-4D97-AF65-F5344CB8AC3E}">
        <p14:creationId xmlns:p14="http://schemas.microsoft.com/office/powerpoint/2010/main" val="2292149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808FE-57E9-FF4F-8A84-8779ECA2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132F2-ECAC-154D-95D5-EDFCD381F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2051" y="1490774"/>
            <a:ext cx="497681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07C93-1153-B749-9D6A-8D312F088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1139" y="1490774"/>
            <a:ext cx="50577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74790D-01EE-F242-8C57-57B380B75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0AAE-650B-706B-59FF-1187C918D5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  <p:pic>
        <p:nvPicPr>
          <p:cNvPr id="8" name="Picture 7" descr="A black and blue logo&#10;&#10;AI-generated content may be incorrect.">
            <a:extLst>
              <a:ext uri="{FF2B5EF4-FFF2-40B4-BE49-F238E27FC236}">
                <a16:creationId xmlns:a16="http://schemas.microsoft.com/office/drawing/2014/main" id="{BEC6335B-4D5E-B1DA-3A0B-3647584590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163" y="6037305"/>
            <a:ext cx="2273618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088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90778-B5B0-214B-A56C-55570986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74FDFF-9AA2-EB4D-AF18-3E41A45EF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EAF881-DB12-83D1-1CBC-CAF6E38444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</p:spTree>
    <p:extLst>
      <p:ext uri="{BB962C8B-B14F-4D97-AF65-F5344CB8AC3E}">
        <p14:creationId xmlns:p14="http://schemas.microsoft.com/office/powerpoint/2010/main" val="15842450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90778-B5B0-214B-A56C-55570986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74FDFF-9AA2-EB4D-AF18-3E41A45EF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28346C-1E67-2A01-1012-F882DA30DF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  <p:pic>
        <p:nvPicPr>
          <p:cNvPr id="6" name="Picture 5" descr="A black and blue logo&#10;&#10;AI-generated content may be incorrect.">
            <a:extLst>
              <a:ext uri="{FF2B5EF4-FFF2-40B4-BE49-F238E27FC236}">
                <a16:creationId xmlns:a16="http://schemas.microsoft.com/office/drawing/2014/main" id="{AC2014B4-48E6-F81E-361F-C5BC56D53D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163" y="6037305"/>
            <a:ext cx="2273618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3121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D33590-BF91-064D-8166-49DC6D264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3B01F7-9802-83BB-CF8E-C9F2FC1669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</p:spTree>
    <p:extLst>
      <p:ext uri="{BB962C8B-B14F-4D97-AF65-F5344CB8AC3E}">
        <p14:creationId xmlns:p14="http://schemas.microsoft.com/office/powerpoint/2010/main" val="17426486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D33590-BF91-064D-8166-49DC6D264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F6CB023-9371-680D-CC0E-CD28A3980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Higher Ed &amp; Research Tech Summit 2026</a:t>
            </a:r>
          </a:p>
        </p:txBody>
      </p:sp>
      <p:pic>
        <p:nvPicPr>
          <p:cNvPr id="5" name="Picture 4" descr="A black and blue logo&#10;&#10;AI-generated content may be incorrect.">
            <a:extLst>
              <a:ext uri="{FF2B5EF4-FFF2-40B4-BE49-F238E27FC236}">
                <a16:creationId xmlns:a16="http://schemas.microsoft.com/office/drawing/2014/main" id="{0A64898A-91D5-E2F5-65D9-450663A9A3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163" y="6037305"/>
            <a:ext cx="2273618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00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7271D4-8CA8-314A-A41A-494E6EBA124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60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63BFA-0988-9A4E-975B-7B4A78DA3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9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0" y="3823988"/>
            <a:ext cx="10646229" cy="1043189"/>
          </a:xfrm>
        </p:spPr>
        <p:txBody>
          <a:bodyPr lIns="90000">
            <a:no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23450ACE-757C-3CF3-BAF4-9E56391C70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00467" y="1760665"/>
            <a:ext cx="5191067" cy="166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1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7271D4-8CA8-314A-A41A-494E6EBA124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D92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63BFA-0988-9A4E-975B-7B4A78DA3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9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0" y="3823988"/>
            <a:ext cx="10646229" cy="1043189"/>
          </a:xfrm>
        </p:spPr>
        <p:txBody>
          <a:bodyPr lIns="90000">
            <a:no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D633BA21-47F1-D07B-6AC7-2EB5BA746F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00467" y="1760665"/>
            <a:ext cx="5191067" cy="166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2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7271D4-8CA8-314A-A41A-494E6EBA124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70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63BFA-0988-9A4E-975B-7B4A78DA3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0" y="3823988"/>
            <a:ext cx="10646229" cy="1043189"/>
          </a:xfrm>
        </p:spPr>
        <p:txBody>
          <a:bodyPr lIns="90000">
            <a:no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62281282-EE29-F8A2-4926-583B80DF79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00467" y="1760665"/>
            <a:ext cx="5191067" cy="166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89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7271D4-8CA8-314A-A41A-494E6EBA124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9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63BFA-0988-9A4E-975B-7B4A78DA3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9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CC49D7-C0AC-CB40-9835-5635A188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0" y="3823988"/>
            <a:ext cx="10646229" cy="1043189"/>
          </a:xfrm>
        </p:spPr>
        <p:txBody>
          <a:bodyPr lIns="90000">
            <a:no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7A040266-6819-3567-3456-FFD0C6E8EF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00467" y="1760665"/>
            <a:ext cx="5191067" cy="166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09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7499E6C-DFCC-4949-8196-4ADE41082CC6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50E8C72-65D7-724C-B64C-95D33C2FF5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7B4D8B-131B-2A87-3382-BC6FED9055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F6A3AD-2296-3046-82DD-C01D1D443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5024" y="1058974"/>
            <a:ext cx="60342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DECDEB-5AA5-9841-AA2F-B8D08587FDBB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B33E46-7FFC-6081-717F-AA94CA20D5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184C7-0CA2-4A39-DB63-C2AE025A39D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65ECD60-2E4C-85F5-ACD7-4E65CC374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227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A6950A-816A-124D-ACC4-B5B645DDBF64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3DCEE34-3A65-3647-B510-C5470B4E6F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28125" r="23794"/>
          <a:stretch/>
        </p:blipFill>
        <p:spPr>
          <a:xfrm>
            <a:off x="-12482" y="0"/>
            <a:ext cx="5861957" cy="685800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7BC1AB-C318-304E-BB50-DC9DBB6AF8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ABD407D-95DA-6745-8A27-3D10E6ABD7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99225" y="1100138"/>
            <a:ext cx="5410200" cy="4933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29ABF0-7106-75DC-7F3E-13D7EEB016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E10A8-EAB9-24EF-8167-A6648D7CECB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F023B6-4851-236F-F0E1-E629A49EC5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90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ection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7499E6C-DFCC-4949-8196-4ADE41082CC6}"/>
              </a:ext>
            </a:extLst>
          </p:cNvPr>
          <p:cNvSpPr/>
          <p:nvPr userDrawn="1"/>
        </p:nvSpPr>
        <p:spPr>
          <a:xfrm>
            <a:off x="0" y="0"/>
            <a:ext cx="5861957" cy="6858000"/>
          </a:xfrm>
          <a:prstGeom prst="rect">
            <a:avLst/>
          </a:prstGeom>
          <a:solidFill>
            <a:srgbClr val="FF7C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50E8C72-65D7-724C-B64C-95D33C2FF5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5000"/>
          </a:blip>
          <a:srcRect l="28125" r="23794"/>
          <a:stretch/>
        </p:blipFill>
        <p:spPr>
          <a:xfrm>
            <a:off x="0" y="0"/>
            <a:ext cx="5861957" cy="6858000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AA8B76B-4BD8-3D41-9052-42497BF42A9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84863" y="1487478"/>
            <a:ext cx="5057775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D6889A-F9EF-9A45-8D83-3ED3F969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F6A3AD-2296-3046-82DD-C01D1D443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5024" y="1058974"/>
            <a:ext cx="60342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DECDEB-5AA5-9841-AA2F-B8D08587FDBB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1338941"/>
            <a:ext cx="54606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141204-07D3-549B-D183-C27EEFE82D6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Higher Ed &amp; Research Tech Summit 2026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B26DB-2C06-C652-180B-E89F168E737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DA70E1-9C95-0D07-76F0-CCBC463C32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43165" y="6037305"/>
            <a:ext cx="2273614" cy="73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7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and blue logo&#10;&#10;AI-generated content may be incorrect.">
            <a:extLst>
              <a:ext uri="{FF2B5EF4-FFF2-40B4-BE49-F238E27FC236}">
                <a16:creationId xmlns:a16="http://schemas.microsoft.com/office/drawing/2014/main" id="{DAF59D89-0542-B249-7778-FE5552F0D931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243163" y="6037305"/>
            <a:ext cx="2273618" cy="7321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B52EBF4-6D0F-664B-8015-ED0D1F4763B6}"/>
              </a:ext>
            </a:extLst>
          </p:cNvPr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>
            <a:off x="7673340" y="0"/>
            <a:ext cx="451866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81434-43F1-B84F-A6BB-38498E522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62" y="0"/>
            <a:ext cx="9452238" cy="1043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64890-039F-B945-AE54-9892A17CD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935" y="1449723"/>
            <a:ext cx="10177133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96B63-DF77-894E-B6A3-5CAE9C166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4085" y="6184900"/>
            <a:ext cx="614752" cy="374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00D3F1-D693-6849-8450-DBB154E69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5885F-887E-2E4D-88A7-57FC5BC86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23590" y="6285976"/>
            <a:ext cx="33778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Higher Ed &amp; Research Tech Summit 2026</a:t>
            </a:r>
          </a:p>
        </p:txBody>
      </p:sp>
    </p:spTree>
    <p:extLst>
      <p:ext uri="{BB962C8B-B14F-4D97-AF65-F5344CB8AC3E}">
        <p14:creationId xmlns:p14="http://schemas.microsoft.com/office/powerpoint/2010/main" val="269985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80" r:id="rId3"/>
    <p:sldLayoutId id="2147483681" r:id="rId4"/>
    <p:sldLayoutId id="2147483682" r:id="rId5"/>
    <p:sldLayoutId id="2147483683" r:id="rId6"/>
    <p:sldLayoutId id="2147483669" r:id="rId7"/>
    <p:sldLayoutId id="2147483670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4" r:id="rId15"/>
    <p:sldLayoutId id="2147483685" r:id="rId16"/>
    <p:sldLayoutId id="2147483686" r:id="rId17"/>
    <p:sldLayoutId id="2147483687" r:id="rId18"/>
    <p:sldLayoutId id="2147483688" r:id="rId19"/>
    <p:sldLayoutId id="2147483689" r:id="rId20"/>
    <p:sldLayoutId id="2147483666" r:id="rId21"/>
    <p:sldLayoutId id="2147483671" r:id="rId22"/>
    <p:sldLayoutId id="2147483690" r:id="rId23"/>
    <p:sldLayoutId id="2147483652" r:id="rId24"/>
    <p:sldLayoutId id="2147483654" r:id="rId25"/>
    <p:sldLayoutId id="2147483672" r:id="rId26"/>
    <p:sldLayoutId id="2147483655" r:id="rId27"/>
    <p:sldLayoutId id="2147483673" r:id="rId2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Arial" panose="020B0604020202020204" pitchFamily="34" charset="0"/>
          <a:ea typeface="Roboto Medium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31DFD-C3F7-1B4E-93A0-DFDF87B44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0000">
            <a:noAutofit/>
          </a:bodyPr>
          <a:lstStyle/>
          <a:p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B1739-94D5-894D-99BA-9A9889FFC4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889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FAD4F9-CD26-F442-A538-9674360B060E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AE3EF6-83AF-9740-85AD-9138CC52D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091F233-C9B5-F645-89A1-4F62348757D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8999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4C93AB-345D-3240-ADD6-BD5C04540212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CE132B-A2C9-EA48-B377-CBCC3AABC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C2A70-3996-2B42-A3C8-D200B335DA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72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3306D2-E484-2046-9149-C70FD57A540D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645436-0FC8-3E40-856D-1C3E8B9F4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7610041-CD79-7C49-A557-83688125E7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6567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2141AD-F80C-7743-A78E-74B826CA1BA3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43511B-5800-0041-B64E-5741A55FB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739FDA-E305-F44F-8F13-1747446631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94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D5FA87-5E24-0343-83CE-CA1D273AC1FC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A0F02D-82BB-B64F-863A-967FD5E2D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44F42D6-FD5F-914E-8EF0-0464DA26BB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4088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B1104B-054F-F840-89B2-94AA7A7BA215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76379A-0DD9-DB48-849A-5CBD2D79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DC939-1549-0843-A662-6FBC441B59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8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A9FC8E-1ECF-9544-B961-419132AF0C0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09E76D-5A29-AD41-AB91-0B47DE996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092BB6-2404-C64D-8CFB-52AB054AE34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33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556DD-BD32-3617-0A33-87A889652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38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4861-4FA7-029F-F3AE-8862E4FF1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44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65DB4-2CCF-2FE4-9335-52758391D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1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37488-CB7C-ED4B-A425-349338B9A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F9856-B3ED-874C-9368-D6050FEC9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898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0708-6C82-6965-A3F0-DBE3BDBBE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4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541AA-9FB8-5EE9-53E6-83F8036F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04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13E64-1066-56EA-68DE-A03F99377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78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0B0C2-7BD2-9F4A-A5CE-4EA52ABEC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24B16-6EA0-B348-9B25-75535FAA2D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1D79B-E076-BC4F-B504-B23D179911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98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EE1B0-2DBF-3341-9DBB-37E101422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625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6390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A632A-59BF-8943-A533-518DDD834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2487D-C086-4F4D-8D6E-93F78F944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67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AB2CB-752C-1048-B5F2-005FE426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8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581EF-8303-3D4E-9EA9-11093AD3C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43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4065-70E9-1543-AC62-3C9779F61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1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FE443-8E0A-B64A-A309-6D6BFE6CD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6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1D376-3C0B-6747-BA09-31672140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2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8D700B-8FBA-9E4E-ACBD-358762CD8871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5A89FE-F020-CE4D-98D8-6B99B8F4D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59" y="293914"/>
            <a:ext cx="5204995" cy="10431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6B686-5877-B944-8FA9-A974E95300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232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4C65"/>
      </a:dk2>
      <a:lt2>
        <a:srgbClr val="E7E6E6"/>
      </a:lt2>
      <a:accent1>
        <a:srgbClr val="A1D72A"/>
      </a:accent1>
      <a:accent2>
        <a:srgbClr val="FC7B30"/>
      </a:accent2>
      <a:accent3>
        <a:srgbClr val="7415A7"/>
      </a:accent3>
      <a:accent4>
        <a:srgbClr val="F8B62B"/>
      </a:accent4>
      <a:accent5>
        <a:srgbClr val="3095FB"/>
      </a:accent5>
      <a:accent6>
        <a:srgbClr val="207792"/>
      </a:accent6>
      <a:hlink>
        <a:srgbClr val="3395B9"/>
      </a:hlink>
      <a:folHlink>
        <a:srgbClr val="20779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1A98AA2-B291-A34B-A083-D3F2012BBFA7}" vid="{33DE8178-B9EC-F041-8C0F-8C2F9390C4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BBC93693C4314F97DFDF172113F673" ma:contentTypeVersion="18" ma:contentTypeDescription="Create a new document." ma:contentTypeScope="" ma:versionID="107002fc9a26475f793df2d6324e3944">
  <xsd:schema xmlns:xsd="http://www.w3.org/2001/XMLSchema" xmlns:xs="http://www.w3.org/2001/XMLSchema" xmlns:p="http://schemas.microsoft.com/office/2006/metadata/properties" xmlns:ns2="d665ffa0-4bc6-4813-b8e0-dfe45abf9bfb" xmlns:ns3="20be7587-8b3b-4846-8b22-e8b0b391443b" targetNamespace="http://schemas.microsoft.com/office/2006/metadata/properties" ma:root="true" ma:fieldsID="9af2ab7d85dee6020e94b441a3723018" ns2:_="" ns3:_="">
    <xsd:import namespace="d665ffa0-4bc6-4813-b8e0-dfe45abf9bfb"/>
    <xsd:import namespace="20be7587-8b3b-4846-8b22-e8b0b39144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ffa0-4bc6-4813-b8e0-dfe45abf9b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ed1978e-ead0-4ab8-be46-f2a19f0d1c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be7587-8b3b-4846-8b22-e8b0b391443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2eac369c-607f-4a31-876e-8b8f281d62a5}" ma:internalName="TaxCatchAll" ma:showField="CatchAllData" ma:web="20be7587-8b3b-4846-8b22-e8b0b39144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65ffa0-4bc6-4813-b8e0-dfe45abf9bfb">
      <Terms xmlns="http://schemas.microsoft.com/office/infopath/2007/PartnerControls"/>
    </lcf76f155ced4ddcb4097134ff3c332f>
    <TaxCatchAll xmlns="20be7587-8b3b-4846-8b22-e8b0b391443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157234-1CD4-4D53-830C-8DF2DF356F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65ffa0-4bc6-4813-b8e0-dfe45abf9bfb"/>
    <ds:schemaRef ds:uri="20be7587-8b3b-4846-8b22-e8b0b39144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7B7B20-4413-4B35-A187-AE9231D2DA1C}">
  <ds:schemaRefs>
    <ds:schemaRef ds:uri="20be7587-8b3b-4846-8b22-e8b0b391443b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d665ffa0-4bc6-4813-b8e0-dfe45abf9bf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C3271BC-139C-45B8-9590-0EF1A8371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BCNET_Summit_Template2025</Template>
  <TotalTime>58</TotalTime>
  <Words>0</Words>
  <Application>Microsoft Macintosh PowerPoint</Application>
  <PresentationFormat>Widescreen</PresentationFormat>
  <Paragraphs>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Guilherme Vendrame</dc:creator>
  <cp:keywords>Connect 2025</cp:keywords>
  <cp:lastModifiedBy>Guilherme Vendrame</cp:lastModifiedBy>
  <cp:revision>2</cp:revision>
  <dcterms:created xsi:type="dcterms:W3CDTF">2025-01-28T16:54:38Z</dcterms:created>
  <dcterms:modified xsi:type="dcterms:W3CDTF">2026-02-19T22:15:19Z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0x01010033BBC93693C4314F97DFDF172113F673</vt:lpwstr>
  </property>
  <property fmtid="{D5CDD505-2E9C-101B-9397-08002B2CF9AE}" pid="3" name="MediaServiceImageTags">
    <vt:lpwstr/>
  </property>
</Properties>
</file>